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handoutMasterIdLst>
    <p:handoutMasterId r:id="rId18"/>
  </p:handoutMasterIdLst>
  <p:sldIdLst>
    <p:sldId id="317" r:id="rId2"/>
    <p:sldId id="332" r:id="rId3"/>
    <p:sldId id="333" r:id="rId4"/>
    <p:sldId id="334" r:id="rId5"/>
    <p:sldId id="349" r:id="rId6"/>
    <p:sldId id="335" r:id="rId7"/>
    <p:sldId id="336" r:id="rId8"/>
    <p:sldId id="337" r:id="rId9"/>
    <p:sldId id="340" r:id="rId10"/>
    <p:sldId id="341" r:id="rId11"/>
    <p:sldId id="342" r:id="rId12"/>
    <p:sldId id="339" r:id="rId13"/>
    <p:sldId id="344" r:id="rId14"/>
    <p:sldId id="346" r:id="rId15"/>
    <p:sldId id="348" r:id="rId16"/>
  </p:sldIdLst>
  <p:sldSz cx="9144000" cy="5143500" type="screen16x9"/>
  <p:notesSz cx="6797675" cy="9926638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046"/>
    <a:srgbClr val="948A54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00" autoAdjust="0"/>
  </p:normalViewPr>
  <p:slideViewPr>
    <p:cSldViewPr snapToGrid="0">
      <p:cViewPr varScale="1">
        <p:scale>
          <a:sx n="126" d="100"/>
          <a:sy n="126" d="100"/>
        </p:scale>
        <p:origin x="119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89565E-5904-41F6-B13F-9BC08D5DEC8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5080D61-89B5-4F05-A04E-731398146675}">
      <dgm:prSet phldrT="[Текст]" custT="1"/>
      <dgm:spPr/>
      <dgm:t>
        <a:bodyPr/>
        <a:lstStyle/>
        <a:p>
          <a:pPr algn="ctr" rtl="0" fontAlgn="base">
            <a:spcBef>
              <a:spcPct val="0"/>
            </a:spcBef>
            <a:spcAft>
              <a:spcPct val="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ea typeface="+mj-ea"/>
              <a:cs typeface="Tahoma" pitchFamily="34" charset="0"/>
            </a:rPr>
            <a:t>Педагог</a:t>
          </a:r>
        </a:p>
      </dgm:t>
    </dgm:pt>
    <dgm:pt modelId="{74D4115A-8387-4C3C-99DF-AE89856EB759}" type="parTrans" cxnId="{ABEEBA17-0E95-443F-A5D0-3DA710A27851}">
      <dgm:prSet/>
      <dgm:spPr/>
      <dgm:t>
        <a:bodyPr/>
        <a:lstStyle/>
        <a:p>
          <a:endParaRPr lang="ru-RU"/>
        </a:p>
      </dgm:t>
    </dgm:pt>
    <dgm:pt modelId="{4330AF96-FDCE-46C3-B3E3-7F04A79C56DC}" type="sibTrans" cxnId="{ABEEBA17-0E95-443F-A5D0-3DA710A27851}">
      <dgm:prSet/>
      <dgm:spPr/>
      <dgm:t>
        <a:bodyPr/>
        <a:lstStyle/>
        <a:p>
          <a:endParaRPr lang="ru-RU"/>
        </a:p>
      </dgm:t>
    </dgm:pt>
    <dgm:pt modelId="{C4F3D5BD-19A6-431E-9F1A-0F697B462129}">
      <dgm:prSet phldrT="[Текст]" custT="1"/>
      <dgm:spPr/>
      <dgm:t>
        <a:bodyPr/>
        <a:lstStyle/>
        <a:p>
          <a:pPr marL="0" algn="ctr" defTabSz="914400" rtl="0" eaLnBrk="1" fontAlgn="base" latinLnBrk="0" hangingPunct="1">
            <a:spcBef>
              <a:spcPct val="0"/>
            </a:spcBef>
            <a:spcAft>
              <a:spcPct val="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ea typeface="+mj-ea"/>
              <a:cs typeface="Tahoma" pitchFamily="34" charset="0"/>
            </a:rPr>
            <a:t>Муниципальный район</a:t>
          </a:r>
          <a:endParaRPr lang="en-US" sz="2000" b="1" kern="1200" dirty="0" smtClean="0">
            <a:solidFill>
              <a:schemeClr val="tx1">
                <a:lumMod val="65000"/>
                <a:lumOff val="35000"/>
              </a:schemeClr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 defTabSz="1778000"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gm:t>
    </dgm:pt>
    <dgm:pt modelId="{01AA0530-0E16-470A-9A4C-DCA10A5601EB}" type="parTrans" cxnId="{3EE5D507-3DFD-4B95-8B7A-7F5B7F10D2CD}">
      <dgm:prSet/>
      <dgm:spPr/>
      <dgm:t>
        <a:bodyPr/>
        <a:lstStyle/>
        <a:p>
          <a:endParaRPr lang="ru-RU"/>
        </a:p>
      </dgm:t>
    </dgm:pt>
    <dgm:pt modelId="{BF970041-27C2-4E95-9D38-A864729099E9}" type="sibTrans" cxnId="{3EE5D507-3DFD-4B95-8B7A-7F5B7F10D2CD}">
      <dgm:prSet/>
      <dgm:spPr/>
      <dgm:t>
        <a:bodyPr/>
        <a:lstStyle/>
        <a:p>
          <a:endParaRPr lang="ru-RU"/>
        </a:p>
      </dgm:t>
    </dgm:pt>
    <dgm:pt modelId="{44C0870B-B788-4202-924D-DC1B8BBB8EF3}">
      <dgm:prSet/>
      <dgm:spPr/>
      <dgm:t>
        <a:bodyPr/>
        <a:lstStyle/>
        <a:p>
          <a:endParaRPr lang="ru-RU"/>
        </a:p>
      </dgm:t>
    </dgm:pt>
    <dgm:pt modelId="{79A68562-90EE-4584-A3CC-53F8B58B69EE}" type="parTrans" cxnId="{7495B282-EB6F-4484-81E6-B27ECD7FA93D}">
      <dgm:prSet/>
      <dgm:spPr/>
      <dgm:t>
        <a:bodyPr/>
        <a:lstStyle/>
        <a:p>
          <a:endParaRPr lang="ru-RU"/>
        </a:p>
      </dgm:t>
    </dgm:pt>
    <dgm:pt modelId="{FB7CD4CE-1C68-4826-9CCF-136395FE7737}" type="sibTrans" cxnId="{7495B282-EB6F-4484-81E6-B27ECD7FA93D}">
      <dgm:prSet/>
      <dgm:spPr/>
      <dgm:t>
        <a:bodyPr/>
        <a:lstStyle/>
        <a:p>
          <a:endParaRPr lang="ru-RU"/>
        </a:p>
      </dgm:t>
    </dgm:pt>
    <dgm:pt modelId="{14ABC2B3-56D0-4CE2-8908-5B8F6BDD427D}">
      <dgm:prSet/>
      <dgm:spPr/>
      <dgm:t>
        <a:bodyPr/>
        <a:lstStyle/>
        <a:p>
          <a:endParaRPr lang="ru-RU"/>
        </a:p>
      </dgm:t>
    </dgm:pt>
    <dgm:pt modelId="{394F8A82-B828-459D-84F2-B0BDE1DEF2F2}" type="parTrans" cxnId="{C48A1BBE-18FA-4A93-9EC2-4327FA66D577}">
      <dgm:prSet/>
      <dgm:spPr/>
      <dgm:t>
        <a:bodyPr/>
        <a:lstStyle/>
        <a:p>
          <a:endParaRPr lang="ru-RU"/>
        </a:p>
      </dgm:t>
    </dgm:pt>
    <dgm:pt modelId="{B35FC844-7147-46E1-BCC2-1A04DF3B8AEB}" type="sibTrans" cxnId="{C48A1BBE-18FA-4A93-9EC2-4327FA66D577}">
      <dgm:prSet/>
      <dgm:spPr/>
      <dgm:t>
        <a:bodyPr/>
        <a:lstStyle/>
        <a:p>
          <a:endParaRPr lang="ru-RU"/>
        </a:p>
      </dgm:t>
    </dgm:pt>
    <dgm:pt modelId="{3A3E3121-0D35-45AB-8BA2-7BE3C752CF2F}" type="pres">
      <dgm:prSet presAssocID="{4B89565E-5904-41F6-B13F-9BC08D5DEC86}" presName="arrowDiagram" presStyleCnt="0">
        <dgm:presLayoutVars>
          <dgm:chMax val="5"/>
          <dgm:dir/>
          <dgm:resizeHandles val="exact"/>
        </dgm:presLayoutVars>
      </dgm:prSet>
      <dgm:spPr/>
    </dgm:pt>
    <dgm:pt modelId="{486C02DB-97F0-47E5-AE41-DC8D2C1A3A07}" type="pres">
      <dgm:prSet presAssocID="{4B89565E-5904-41F6-B13F-9BC08D5DEC86}" presName="arrow" presStyleLbl="bgShp" presStyleIdx="0" presStyleCnt="1" custScaleX="105762" custScaleY="91175"/>
      <dgm:spPr/>
    </dgm:pt>
    <dgm:pt modelId="{3FB8D9BF-6390-4558-A771-FF27BC13679C}" type="pres">
      <dgm:prSet presAssocID="{4B89565E-5904-41F6-B13F-9BC08D5DEC86}" presName="arrowDiagram4" presStyleCnt="0"/>
      <dgm:spPr/>
    </dgm:pt>
    <dgm:pt modelId="{49AB1F06-67F9-4C9A-B494-2B434C7040BF}" type="pres">
      <dgm:prSet presAssocID="{F5080D61-89B5-4F05-A04E-731398146675}" presName="bullet4a" presStyleLbl="node1" presStyleIdx="0" presStyleCnt="4"/>
      <dgm:spPr/>
    </dgm:pt>
    <dgm:pt modelId="{05846817-5CB4-4F1B-A803-138D83F8350D}" type="pres">
      <dgm:prSet presAssocID="{F5080D61-89B5-4F05-A04E-731398146675}" presName="textBox4a" presStyleLbl="revTx" presStyleIdx="0" presStyleCnt="4" custScaleX="253017" custScaleY="68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BE2196-4E3B-451D-ABAB-8565D1C1428B}" type="pres">
      <dgm:prSet presAssocID="{44C0870B-B788-4202-924D-DC1B8BBB8EF3}" presName="bullet4b" presStyleLbl="node1" presStyleIdx="1" presStyleCnt="4"/>
      <dgm:spPr/>
    </dgm:pt>
    <dgm:pt modelId="{4C7C2C6E-0935-4800-9040-E1CBD884E9F4}" type="pres">
      <dgm:prSet presAssocID="{44C0870B-B788-4202-924D-DC1B8BBB8EF3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DE684-9329-4FE3-985B-CB5A58EF6A51}" type="pres">
      <dgm:prSet presAssocID="{C4F3D5BD-19A6-431E-9F1A-0F697B462129}" presName="bullet4c" presStyleLbl="node1" presStyleIdx="2" presStyleCnt="4"/>
      <dgm:spPr/>
    </dgm:pt>
    <dgm:pt modelId="{8FCC2E5A-DE4A-47E7-8D94-231FA4E0FE7A}" type="pres">
      <dgm:prSet presAssocID="{C4F3D5BD-19A6-431E-9F1A-0F697B462129}" presName="textBox4c" presStyleLbl="revTx" presStyleIdx="2" presStyleCnt="4" custScaleX="332678" custScaleY="57393" custLinFactNeighborX="-5660" custLinFactNeighborY="-16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C73BCB-6D48-4E49-8D7A-ED5ECA17C4CE}" type="pres">
      <dgm:prSet presAssocID="{14ABC2B3-56D0-4CE2-8908-5B8F6BDD427D}" presName="bullet4d" presStyleLbl="node1" presStyleIdx="3" presStyleCnt="4"/>
      <dgm:spPr/>
    </dgm:pt>
    <dgm:pt modelId="{095F3FB7-B084-40A9-A874-25EBCDB9FF61}" type="pres">
      <dgm:prSet presAssocID="{14ABC2B3-56D0-4CE2-8908-5B8F6BDD427D}" presName="textBox4d" presStyleLbl="revTx" presStyleIdx="3" presStyleCnt="4" custLinFactNeighborX="-21723" custLinFactNeighborY="-3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41AAC6-882C-4E4D-A8B8-AE6400F9C3D9}" type="presOf" srcId="{F5080D61-89B5-4F05-A04E-731398146675}" destId="{05846817-5CB4-4F1B-A803-138D83F8350D}" srcOrd="0" destOrd="0" presId="urn:microsoft.com/office/officeart/2005/8/layout/arrow2"/>
    <dgm:cxn modelId="{7495B282-EB6F-4484-81E6-B27ECD7FA93D}" srcId="{4B89565E-5904-41F6-B13F-9BC08D5DEC86}" destId="{44C0870B-B788-4202-924D-DC1B8BBB8EF3}" srcOrd="1" destOrd="0" parTransId="{79A68562-90EE-4584-A3CC-53F8B58B69EE}" sibTransId="{FB7CD4CE-1C68-4826-9CCF-136395FE7737}"/>
    <dgm:cxn modelId="{3EE5D507-3DFD-4B95-8B7A-7F5B7F10D2CD}" srcId="{4B89565E-5904-41F6-B13F-9BC08D5DEC86}" destId="{C4F3D5BD-19A6-431E-9F1A-0F697B462129}" srcOrd="2" destOrd="0" parTransId="{01AA0530-0E16-470A-9A4C-DCA10A5601EB}" sibTransId="{BF970041-27C2-4E95-9D38-A864729099E9}"/>
    <dgm:cxn modelId="{F406D6FB-BAE9-42C7-A5AB-DA69756E7C6A}" type="presOf" srcId="{4B89565E-5904-41F6-B13F-9BC08D5DEC86}" destId="{3A3E3121-0D35-45AB-8BA2-7BE3C752CF2F}" srcOrd="0" destOrd="0" presId="urn:microsoft.com/office/officeart/2005/8/layout/arrow2"/>
    <dgm:cxn modelId="{0282176A-FE13-4A2B-A870-B7C55B7A79DE}" type="presOf" srcId="{14ABC2B3-56D0-4CE2-8908-5B8F6BDD427D}" destId="{095F3FB7-B084-40A9-A874-25EBCDB9FF61}" srcOrd="0" destOrd="0" presId="urn:microsoft.com/office/officeart/2005/8/layout/arrow2"/>
    <dgm:cxn modelId="{ABEEBA17-0E95-443F-A5D0-3DA710A27851}" srcId="{4B89565E-5904-41F6-B13F-9BC08D5DEC86}" destId="{F5080D61-89B5-4F05-A04E-731398146675}" srcOrd="0" destOrd="0" parTransId="{74D4115A-8387-4C3C-99DF-AE89856EB759}" sibTransId="{4330AF96-FDCE-46C3-B3E3-7F04A79C56DC}"/>
    <dgm:cxn modelId="{A0C050B2-7DD5-4E3B-A6BC-711CED2F652D}" type="presOf" srcId="{44C0870B-B788-4202-924D-DC1B8BBB8EF3}" destId="{4C7C2C6E-0935-4800-9040-E1CBD884E9F4}" srcOrd="0" destOrd="0" presId="urn:microsoft.com/office/officeart/2005/8/layout/arrow2"/>
    <dgm:cxn modelId="{C48A1BBE-18FA-4A93-9EC2-4327FA66D577}" srcId="{4B89565E-5904-41F6-B13F-9BC08D5DEC86}" destId="{14ABC2B3-56D0-4CE2-8908-5B8F6BDD427D}" srcOrd="3" destOrd="0" parTransId="{394F8A82-B828-459D-84F2-B0BDE1DEF2F2}" sibTransId="{B35FC844-7147-46E1-BCC2-1A04DF3B8AEB}"/>
    <dgm:cxn modelId="{86CF6C3C-5BE4-4271-801F-B0B4FE89E833}" type="presOf" srcId="{C4F3D5BD-19A6-431E-9F1A-0F697B462129}" destId="{8FCC2E5A-DE4A-47E7-8D94-231FA4E0FE7A}" srcOrd="0" destOrd="0" presId="urn:microsoft.com/office/officeart/2005/8/layout/arrow2"/>
    <dgm:cxn modelId="{E7814A8E-61DF-4A58-8BE6-2B738BAB17B3}" type="presParOf" srcId="{3A3E3121-0D35-45AB-8BA2-7BE3C752CF2F}" destId="{486C02DB-97F0-47E5-AE41-DC8D2C1A3A07}" srcOrd="0" destOrd="0" presId="urn:microsoft.com/office/officeart/2005/8/layout/arrow2"/>
    <dgm:cxn modelId="{068E3321-879D-4266-BD89-8F97E9995083}" type="presParOf" srcId="{3A3E3121-0D35-45AB-8BA2-7BE3C752CF2F}" destId="{3FB8D9BF-6390-4558-A771-FF27BC13679C}" srcOrd="1" destOrd="0" presId="urn:microsoft.com/office/officeart/2005/8/layout/arrow2"/>
    <dgm:cxn modelId="{1A4F1630-ACE9-47EE-B130-92C56C4A627F}" type="presParOf" srcId="{3FB8D9BF-6390-4558-A771-FF27BC13679C}" destId="{49AB1F06-67F9-4C9A-B494-2B434C7040BF}" srcOrd="0" destOrd="0" presId="urn:microsoft.com/office/officeart/2005/8/layout/arrow2"/>
    <dgm:cxn modelId="{4AE75524-29F6-4752-A8E2-7CAD31DF20AE}" type="presParOf" srcId="{3FB8D9BF-6390-4558-A771-FF27BC13679C}" destId="{05846817-5CB4-4F1B-A803-138D83F8350D}" srcOrd="1" destOrd="0" presId="urn:microsoft.com/office/officeart/2005/8/layout/arrow2"/>
    <dgm:cxn modelId="{5D0E9828-BAD8-4CB7-BF3E-BA46497A89D1}" type="presParOf" srcId="{3FB8D9BF-6390-4558-A771-FF27BC13679C}" destId="{8FBE2196-4E3B-451D-ABAB-8565D1C1428B}" srcOrd="2" destOrd="0" presId="urn:microsoft.com/office/officeart/2005/8/layout/arrow2"/>
    <dgm:cxn modelId="{3AFB4363-C948-4724-B2B8-31B115EF5EA2}" type="presParOf" srcId="{3FB8D9BF-6390-4558-A771-FF27BC13679C}" destId="{4C7C2C6E-0935-4800-9040-E1CBD884E9F4}" srcOrd="3" destOrd="0" presId="urn:microsoft.com/office/officeart/2005/8/layout/arrow2"/>
    <dgm:cxn modelId="{605B024A-090A-4DAC-8253-B44E6B1799DC}" type="presParOf" srcId="{3FB8D9BF-6390-4558-A771-FF27BC13679C}" destId="{E66DE684-9329-4FE3-985B-CB5A58EF6A51}" srcOrd="4" destOrd="0" presId="urn:microsoft.com/office/officeart/2005/8/layout/arrow2"/>
    <dgm:cxn modelId="{3CCD8367-62F7-45A1-8BCE-29C45E94D773}" type="presParOf" srcId="{3FB8D9BF-6390-4558-A771-FF27BC13679C}" destId="{8FCC2E5A-DE4A-47E7-8D94-231FA4E0FE7A}" srcOrd="5" destOrd="0" presId="urn:microsoft.com/office/officeart/2005/8/layout/arrow2"/>
    <dgm:cxn modelId="{F9FAFA4B-A9BB-489A-8165-EAFD4B2A1414}" type="presParOf" srcId="{3FB8D9BF-6390-4558-A771-FF27BC13679C}" destId="{02C73BCB-6D48-4E49-8D7A-ED5ECA17C4CE}" srcOrd="6" destOrd="0" presId="urn:microsoft.com/office/officeart/2005/8/layout/arrow2"/>
    <dgm:cxn modelId="{A95301D6-C17A-4992-930F-097CDEA0B957}" type="presParOf" srcId="{3FB8D9BF-6390-4558-A771-FF27BC13679C}" destId="{095F3FB7-B084-40A9-A874-25EBCDB9FF61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89565E-5904-41F6-B13F-9BC08D5DEC8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5080D61-89B5-4F05-A04E-731398146675}">
      <dgm:prSet phldrT="[Текст]" custT="1"/>
      <dgm:spPr/>
      <dgm:t>
        <a:bodyPr/>
        <a:lstStyle/>
        <a:p>
          <a:pPr algn="ctr" rtl="0" fontAlgn="base">
            <a:spcBef>
              <a:spcPct val="0"/>
            </a:spcBef>
            <a:spcAft>
              <a:spcPct val="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ea typeface="+mj-ea"/>
              <a:cs typeface="Tahoma" pitchFamily="34" charset="0"/>
            </a:rPr>
            <a:t>Педагог</a:t>
          </a:r>
        </a:p>
      </dgm:t>
    </dgm:pt>
    <dgm:pt modelId="{74D4115A-8387-4C3C-99DF-AE89856EB759}" type="parTrans" cxnId="{ABEEBA17-0E95-443F-A5D0-3DA710A27851}">
      <dgm:prSet/>
      <dgm:spPr/>
      <dgm:t>
        <a:bodyPr/>
        <a:lstStyle/>
        <a:p>
          <a:endParaRPr lang="ru-RU"/>
        </a:p>
      </dgm:t>
    </dgm:pt>
    <dgm:pt modelId="{4330AF96-FDCE-46C3-B3E3-7F04A79C56DC}" type="sibTrans" cxnId="{ABEEBA17-0E95-443F-A5D0-3DA710A27851}">
      <dgm:prSet/>
      <dgm:spPr/>
      <dgm:t>
        <a:bodyPr/>
        <a:lstStyle/>
        <a:p>
          <a:endParaRPr lang="ru-RU"/>
        </a:p>
      </dgm:t>
    </dgm:pt>
    <dgm:pt modelId="{C4F3D5BD-19A6-431E-9F1A-0F697B462129}">
      <dgm:prSet phldrT="[Текст]" custT="1"/>
      <dgm:spPr/>
      <dgm:t>
        <a:bodyPr/>
        <a:lstStyle/>
        <a:p>
          <a:pPr algn="l" defTabSz="1778000"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gm:t>
    </dgm:pt>
    <dgm:pt modelId="{01AA0530-0E16-470A-9A4C-DCA10A5601EB}" type="parTrans" cxnId="{3EE5D507-3DFD-4B95-8B7A-7F5B7F10D2CD}">
      <dgm:prSet/>
      <dgm:spPr/>
      <dgm:t>
        <a:bodyPr/>
        <a:lstStyle/>
        <a:p>
          <a:endParaRPr lang="ru-RU"/>
        </a:p>
      </dgm:t>
    </dgm:pt>
    <dgm:pt modelId="{BF970041-27C2-4E95-9D38-A864729099E9}" type="sibTrans" cxnId="{3EE5D507-3DFD-4B95-8B7A-7F5B7F10D2CD}">
      <dgm:prSet/>
      <dgm:spPr/>
      <dgm:t>
        <a:bodyPr/>
        <a:lstStyle/>
        <a:p>
          <a:endParaRPr lang="ru-RU"/>
        </a:p>
      </dgm:t>
    </dgm:pt>
    <dgm:pt modelId="{44C0870B-B788-4202-924D-DC1B8BBB8EF3}">
      <dgm:prSet/>
      <dgm:spPr/>
      <dgm:t>
        <a:bodyPr/>
        <a:lstStyle/>
        <a:p>
          <a:endParaRPr lang="ru-RU"/>
        </a:p>
      </dgm:t>
    </dgm:pt>
    <dgm:pt modelId="{79A68562-90EE-4584-A3CC-53F8B58B69EE}" type="parTrans" cxnId="{7495B282-EB6F-4484-81E6-B27ECD7FA93D}">
      <dgm:prSet/>
      <dgm:spPr/>
      <dgm:t>
        <a:bodyPr/>
        <a:lstStyle/>
        <a:p>
          <a:endParaRPr lang="ru-RU"/>
        </a:p>
      </dgm:t>
    </dgm:pt>
    <dgm:pt modelId="{FB7CD4CE-1C68-4826-9CCF-136395FE7737}" type="sibTrans" cxnId="{7495B282-EB6F-4484-81E6-B27ECD7FA93D}">
      <dgm:prSet/>
      <dgm:spPr/>
      <dgm:t>
        <a:bodyPr/>
        <a:lstStyle/>
        <a:p>
          <a:endParaRPr lang="ru-RU"/>
        </a:p>
      </dgm:t>
    </dgm:pt>
    <dgm:pt modelId="{14ABC2B3-56D0-4CE2-8908-5B8F6BDD427D}">
      <dgm:prSet/>
      <dgm:spPr/>
      <dgm:t>
        <a:bodyPr/>
        <a:lstStyle/>
        <a:p>
          <a:endParaRPr lang="ru-RU"/>
        </a:p>
      </dgm:t>
    </dgm:pt>
    <dgm:pt modelId="{394F8A82-B828-459D-84F2-B0BDE1DEF2F2}" type="parTrans" cxnId="{C48A1BBE-18FA-4A93-9EC2-4327FA66D577}">
      <dgm:prSet/>
      <dgm:spPr/>
      <dgm:t>
        <a:bodyPr/>
        <a:lstStyle/>
        <a:p>
          <a:endParaRPr lang="ru-RU"/>
        </a:p>
      </dgm:t>
    </dgm:pt>
    <dgm:pt modelId="{B35FC844-7147-46E1-BCC2-1A04DF3B8AEB}" type="sibTrans" cxnId="{C48A1BBE-18FA-4A93-9EC2-4327FA66D577}">
      <dgm:prSet/>
      <dgm:spPr/>
      <dgm:t>
        <a:bodyPr/>
        <a:lstStyle/>
        <a:p>
          <a:endParaRPr lang="ru-RU"/>
        </a:p>
      </dgm:t>
    </dgm:pt>
    <dgm:pt modelId="{3A3E3121-0D35-45AB-8BA2-7BE3C752CF2F}" type="pres">
      <dgm:prSet presAssocID="{4B89565E-5904-41F6-B13F-9BC08D5DEC86}" presName="arrowDiagram" presStyleCnt="0">
        <dgm:presLayoutVars>
          <dgm:chMax val="5"/>
          <dgm:dir/>
          <dgm:resizeHandles val="exact"/>
        </dgm:presLayoutVars>
      </dgm:prSet>
      <dgm:spPr/>
    </dgm:pt>
    <dgm:pt modelId="{486C02DB-97F0-47E5-AE41-DC8D2C1A3A07}" type="pres">
      <dgm:prSet presAssocID="{4B89565E-5904-41F6-B13F-9BC08D5DEC86}" presName="arrow" presStyleLbl="bgShp" presStyleIdx="0" presStyleCnt="1" custScaleX="105762" custScaleY="91175"/>
      <dgm:spPr/>
    </dgm:pt>
    <dgm:pt modelId="{3FB8D9BF-6390-4558-A771-FF27BC13679C}" type="pres">
      <dgm:prSet presAssocID="{4B89565E-5904-41F6-B13F-9BC08D5DEC86}" presName="arrowDiagram4" presStyleCnt="0"/>
      <dgm:spPr/>
    </dgm:pt>
    <dgm:pt modelId="{49AB1F06-67F9-4C9A-B494-2B434C7040BF}" type="pres">
      <dgm:prSet presAssocID="{F5080D61-89B5-4F05-A04E-731398146675}" presName="bullet4a" presStyleLbl="node1" presStyleIdx="0" presStyleCnt="4"/>
      <dgm:spPr/>
    </dgm:pt>
    <dgm:pt modelId="{05846817-5CB4-4F1B-A803-138D83F8350D}" type="pres">
      <dgm:prSet presAssocID="{F5080D61-89B5-4F05-A04E-731398146675}" presName="textBox4a" presStyleLbl="revTx" presStyleIdx="0" presStyleCnt="4" custScaleX="253017" custScaleY="68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BE2196-4E3B-451D-ABAB-8565D1C1428B}" type="pres">
      <dgm:prSet presAssocID="{44C0870B-B788-4202-924D-DC1B8BBB8EF3}" presName="bullet4b" presStyleLbl="node1" presStyleIdx="1" presStyleCnt="4"/>
      <dgm:spPr/>
    </dgm:pt>
    <dgm:pt modelId="{4C7C2C6E-0935-4800-9040-E1CBD884E9F4}" type="pres">
      <dgm:prSet presAssocID="{44C0870B-B788-4202-924D-DC1B8BBB8EF3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DE684-9329-4FE3-985B-CB5A58EF6A51}" type="pres">
      <dgm:prSet presAssocID="{C4F3D5BD-19A6-431E-9F1A-0F697B462129}" presName="bullet4c" presStyleLbl="node1" presStyleIdx="2" presStyleCnt="4"/>
      <dgm:spPr/>
    </dgm:pt>
    <dgm:pt modelId="{8FCC2E5A-DE4A-47E7-8D94-231FA4E0FE7A}" type="pres">
      <dgm:prSet presAssocID="{C4F3D5BD-19A6-431E-9F1A-0F697B462129}" presName="textBox4c" presStyleLbl="revTx" presStyleIdx="2" presStyleCnt="4" custScaleX="332678" custScaleY="57393" custLinFactNeighborX="-5660" custLinFactNeighborY="-16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C73BCB-6D48-4E49-8D7A-ED5ECA17C4CE}" type="pres">
      <dgm:prSet presAssocID="{14ABC2B3-56D0-4CE2-8908-5B8F6BDD427D}" presName="bullet4d" presStyleLbl="node1" presStyleIdx="3" presStyleCnt="4"/>
      <dgm:spPr/>
    </dgm:pt>
    <dgm:pt modelId="{095F3FB7-B084-40A9-A874-25EBCDB9FF61}" type="pres">
      <dgm:prSet presAssocID="{14ABC2B3-56D0-4CE2-8908-5B8F6BDD427D}" presName="textBox4d" presStyleLbl="revTx" presStyleIdx="3" presStyleCnt="4" custLinFactNeighborX="-21723" custLinFactNeighborY="-3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41AAC6-882C-4E4D-A8B8-AE6400F9C3D9}" type="presOf" srcId="{F5080D61-89B5-4F05-A04E-731398146675}" destId="{05846817-5CB4-4F1B-A803-138D83F8350D}" srcOrd="0" destOrd="0" presId="urn:microsoft.com/office/officeart/2005/8/layout/arrow2"/>
    <dgm:cxn modelId="{7495B282-EB6F-4484-81E6-B27ECD7FA93D}" srcId="{4B89565E-5904-41F6-B13F-9BC08D5DEC86}" destId="{44C0870B-B788-4202-924D-DC1B8BBB8EF3}" srcOrd="1" destOrd="0" parTransId="{79A68562-90EE-4584-A3CC-53F8B58B69EE}" sibTransId="{FB7CD4CE-1C68-4826-9CCF-136395FE7737}"/>
    <dgm:cxn modelId="{3EE5D507-3DFD-4B95-8B7A-7F5B7F10D2CD}" srcId="{4B89565E-5904-41F6-B13F-9BC08D5DEC86}" destId="{C4F3D5BD-19A6-431E-9F1A-0F697B462129}" srcOrd="2" destOrd="0" parTransId="{01AA0530-0E16-470A-9A4C-DCA10A5601EB}" sibTransId="{BF970041-27C2-4E95-9D38-A864729099E9}"/>
    <dgm:cxn modelId="{F406D6FB-BAE9-42C7-A5AB-DA69756E7C6A}" type="presOf" srcId="{4B89565E-5904-41F6-B13F-9BC08D5DEC86}" destId="{3A3E3121-0D35-45AB-8BA2-7BE3C752CF2F}" srcOrd="0" destOrd="0" presId="urn:microsoft.com/office/officeart/2005/8/layout/arrow2"/>
    <dgm:cxn modelId="{0282176A-FE13-4A2B-A870-B7C55B7A79DE}" type="presOf" srcId="{14ABC2B3-56D0-4CE2-8908-5B8F6BDD427D}" destId="{095F3FB7-B084-40A9-A874-25EBCDB9FF61}" srcOrd="0" destOrd="0" presId="urn:microsoft.com/office/officeart/2005/8/layout/arrow2"/>
    <dgm:cxn modelId="{ABEEBA17-0E95-443F-A5D0-3DA710A27851}" srcId="{4B89565E-5904-41F6-B13F-9BC08D5DEC86}" destId="{F5080D61-89B5-4F05-A04E-731398146675}" srcOrd="0" destOrd="0" parTransId="{74D4115A-8387-4C3C-99DF-AE89856EB759}" sibTransId="{4330AF96-FDCE-46C3-B3E3-7F04A79C56DC}"/>
    <dgm:cxn modelId="{A0C050B2-7DD5-4E3B-A6BC-711CED2F652D}" type="presOf" srcId="{44C0870B-B788-4202-924D-DC1B8BBB8EF3}" destId="{4C7C2C6E-0935-4800-9040-E1CBD884E9F4}" srcOrd="0" destOrd="0" presId="urn:microsoft.com/office/officeart/2005/8/layout/arrow2"/>
    <dgm:cxn modelId="{C48A1BBE-18FA-4A93-9EC2-4327FA66D577}" srcId="{4B89565E-5904-41F6-B13F-9BC08D5DEC86}" destId="{14ABC2B3-56D0-4CE2-8908-5B8F6BDD427D}" srcOrd="3" destOrd="0" parTransId="{394F8A82-B828-459D-84F2-B0BDE1DEF2F2}" sibTransId="{B35FC844-7147-46E1-BCC2-1A04DF3B8AEB}"/>
    <dgm:cxn modelId="{86CF6C3C-5BE4-4271-801F-B0B4FE89E833}" type="presOf" srcId="{C4F3D5BD-19A6-431E-9F1A-0F697B462129}" destId="{8FCC2E5A-DE4A-47E7-8D94-231FA4E0FE7A}" srcOrd="0" destOrd="0" presId="urn:microsoft.com/office/officeart/2005/8/layout/arrow2"/>
    <dgm:cxn modelId="{E7814A8E-61DF-4A58-8BE6-2B738BAB17B3}" type="presParOf" srcId="{3A3E3121-0D35-45AB-8BA2-7BE3C752CF2F}" destId="{486C02DB-97F0-47E5-AE41-DC8D2C1A3A07}" srcOrd="0" destOrd="0" presId="urn:microsoft.com/office/officeart/2005/8/layout/arrow2"/>
    <dgm:cxn modelId="{068E3321-879D-4266-BD89-8F97E9995083}" type="presParOf" srcId="{3A3E3121-0D35-45AB-8BA2-7BE3C752CF2F}" destId="{3FB8D9BF-6390-4558-A771-FF27BC13679C}" srcOrd="1" destOrd="0" presId="urn:microsoft.com/office/officeart/2005/8/layout/arrow2"/>
    <dgm:cxn modelId="{1A4F1630-ACE9-47EE-B130-92C56C4A627F}" type="presParOf" srcId="{3FB8D9BF-6390-4558-A771-FF27BC13679C}" destId="{49AB1F06-67F9-4C9A-B494-2B434C7040BF}" srcOrd="0" destOrd="0" presId="urn:microsoft.com/office/officeart/2005/8/layout/arrow2"/>
    <dgm:cxn modelId="{4AE75524-29F6-4752-A8E2-7CAD31DF20AE}" type="presParOf" srcId="{3FB8D9BF-6390-4558-A771-FF27BC13679C}" destId="{05846817-5CB4-4F1B-A803-138D83F8350D}" srcOrd="1" destOrd="0" presId="urn:microsoft.com/office/officeart/2005/8/layout/arrow2"/>
    <dgm:cxn modelId="{5D0E9828-BAD8-4CB7-BF3E-BA46497A89D1}" type="presParOf" srcId="{3FB8D9BF-6390-4558-A771-FF27BC13679C}" destId="{8FBE2196-4E3B-451D-ABAB-8565D1C1428B}" srcOrd="2" destOrd="0" presId="urn:microsoft.com/office/officeart/2005/8/layout/arrow2"/>
    <dgm:cxn modelId="{3AFB4363-C948-4724-B2B8-31B115EF5EA2}" type="presParOf" srcId="{3FB8D9BF-6390-4558-A771-FF27BC13679C}" destId="{4C7C2C6E-0935-4800-9040-E1CBD884E9F4}" srcOrd="3" destOrd="0" presId="urn:microsoft.com/office/officeart/2005/8/layout/arrow2"/>
    <dgm:cxn modelId="{605B024A-090A-4DAC-8253-B44E6B1799DC}" type="presParOf" srcId="{3FB8D9BF-6390-4558-A771-FF27BC13679C}" destId="{E66DE684-9329-4FE3-985B-CB5A58EF6A51}" srcOrd="4" destOrd="0" presId="urn:microsoft.com/office/officeart/2005/8/layout/arrow2"/>
    <dgm:cxn modelId="{3CCD8367-62F7-45A1-8BCE-29C45E94D773}" type="presParOf" srcId="{3FB8D9BF-6390-4558-A771-FF27BC13679C}" destId="{8FCC2E5A-DE4A-47E7-8D94-231FA4E0FE7A}" srcOrd="5" destOrd="0" presId="urn:microsoft.com/office/officeart/2005/8/layout/arrow2"/>
    <dgm:cxn modelId="{F9FAFA4B-A9BB-489A-8165-EAFD4B2A1414}" type="presParOf" srcId="{3FB8D9BF-6390-4558-A771-FF27BC13679C}" destId="{02C73BCB-6D48-4E49-8D7A-ED5ECA17C4CE}" srcOrd="6" destOrd="0" presId="urn:microsoft.com/office/officeart/2005/8/layout/arrow2"/>
    <dgm:cxn modelId="{A95301D6-C17A-4992-930F-097CDEA0B957}" type="presParOf" srcId="{3FB8D9BF-6390-4558-A771-FF27BC13679C}" destId="{095F3FB7-B084-40A9-A874-25EBCDB9FF61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C02DB-97F0-47E5-AE41-DC8D2C1A3A07}">
      <dsp:nvSpPr>
        <dsp:cNvPr id="0" name=""/>
        <dsp:cNvSpPr/>
      </dsp:nvSpPr>
      <dsp:spPr>
        <a:xfrm>
          <a:off x="838873" y="62650"/>
          <a:ext cx="4805251" cy="258906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AB1F06-67F9-4C9A-B494-2B434C7040BF}">
      <dsp:nvSpPr>
        <dsp:cNvPr id="0" name=""/>
        <dsp:cNvSpPr/>
      </dsp:nvSpPr>
      <dsp:spPr>
        <a:xfrm>
          <a:off x="1417301" y="2048921"/>
          <a:ext cx="104499" cy="1044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46817-5CB4-4F1B-A803-138D83F8350D}">
      <dsp:nvSpPr>
        <dsp:cNvPr id="0" name=""/>
        <dsp:cNvSpPr/>
      </dsp:nvSpPr>
      <dsp:spPr>
        <a:xfrm>
          <a:off x="875132" y="2206639"/>
          <a:ext cx="1965768" cy="464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72" tIns="0" rIns="0" bIns="0" numCol="1" spcCol="1270" anchor="t" anchorCtr="0">
          <a:noAutofit/>
        </a:bodyPr>
        <a:lstStyle/>
        <a:p>
          <a:pPr lvl="0" algn="ctr" defTabSz="800100" rtl="0" fontAlgn="base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ea typeface="+mj-ea"/>
              <a:cs typeface="Tahoma" pitchFamily="34" charset="0"/>
            </a:rPr>
            <a:t>Педагог</a:t>
          </a:r>
        </a:p>
      </dsp:txBody>
      <dsp:txXfrm>
        <a:off x="875132" y="2206639"/>
        <a:ext cx="1965768" cy="464903"/>
      </dsp:txXfrm>
    </dsp:sp>
    <dsp:sp modelId="{8FBE2196-4E3B-451D-ABAB-8565D1C1428B}">
      <dsp:nvSpPr>
        <dsp:cNvPr id="0" name=""/>
        <dsp:cNvSpPr/>
      </dsp:nvSpPr>
      <dsp:spPr>
        <a:xfrm>
          <a:off x="2155613" y="1388416"/>
          <a:ext cx="181738" cy="1817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C2C6E-0935-4800-9040-E1CBD884E9F4}">
      <dsp:nvSpPr>
        <dsp:cNvPr id="0" name=""/>
        <dsp:cNvSpPr/>
      </dsp:nvSpPr>
      <dsp:spPr>
        <a:xfrm>
          <a:off x="2246482" y="1479285"/>
          <a:ext cx="954126" cy="1297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299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246482" y="1479285"/>
        <a:ext cx="954126" cy="1297725"/>
      </dsp:txXfrm>
    </dsp:sp>
    <dsp:sp modelId="{E66DE684-9329-4FE3-985B-CB5A58EF6A51}">
      <dsp:nvSpPr>
        <dsp:cNvPr id="0" name=""/>
        <dsp:cNvSpPr/>
      </dsp:nvSpPr>
      <dsp:spPr>
        <a:xfrm>
          <a:off x="3098380" y="901698"/>
          <a:ext cx="240803" cy="2408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CC2E5A-DE4A-47E7-8D94-231FA4E0FE7A}">
      <dsp:nvSpPr>
        <dsp:cNvPr id="0" name=""/>
        <dsp:cNvSpPr/>
      </dsp:nvSpPr>
      <dsp:spPr>
        <a:xfrm>
          <a:off x="2054757" y="1107011"/>
          <a:ext cx="3174167" cy="1007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597" tIns="0" rIns="0" bIns="0" numCol="1" spcCol="1270" anchor="t" anchorCtr="0">
          <a:noAutofit/>
        </a:bodyPr>
        <a:lstStyle/>
        <a:p>
          <a:pPr marL="0" lvl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ea typeface="+mj-ea"/>
              <a:cs typeface="Tahoma" pitchFamily="34" charset="0"/>
            </a:rPr>
            <a:t>Муниципальный район</a:t>
          </a:r>
          <a:endParaRPr lang="en-US" sz="2000" b="1" kern="1200" dirty="0" smtClean="0">
            <a:solidFill>
              <a:schemeClr val="tx1">
                <a:lumMod val="65000"/>
                <a:lumOff val="35000"/>
              </a:schemeClr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2054757" y="1107011"/>
        <a:ext cx="3174167" cy="1007195"/>
      </dsp:txXfrm>
    </dsp:sp>
    <dsp:sp modelId="{02C73BCB-6D48-4E49-8D7A-ED5ECA17C4CE}">
      <dsp:nvSpPr>
        <dsp:cNvPr id="0" name=""/>
        <dsp:cNvSpPr/>
      </dsp:nvSpPr>
      <dsp:spPr>
        <a:xfrm>
          <a:off x="4125202" y="579681"/>
          <a:ext cx="322585" cy="322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F3FB7-B084-40A9-A874-25EBCDB9FF61}">
      <dsp:nvSpPr>
        <dsp:cNvPr id="0" name=""/>
        <dsp:cNvSpPr/>
      </dsp:nvSpPr>
      <dsp:spPr>
        <a:xfrm>
          <a:off x="4079229" y="674965"/>
          <a:ext cx="954126" cy="2036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931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4079229" y="674965"/>
        <a:ext cx="954126" cy="20360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C02DB-97F0-47E5-AE41-DC8D2C1A3A07}">
      <dsp:nvSpPr>
        <dsp:cNvPr id="0" name=""/>
        <dsp:cNvSpPr/>
      </dsp:nvSpPr>
      <dsp:spPr>
        <a:xfrm>
          <a:off x="838873" y="62650"/>
          <a:ext cx="4805251" cy="258906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AB1F06-67F9-4C9A-B494-2B434C7040BF}">
      <dsp:nvSpPr>
        <dsp:cNvPr id="0" name=""/>
        <dsp:cNvSpPr/>
      </dsp:nvSpPr>
      <dsp:spPr>
        <a:xfrm>
          <a:off x="1417301" y="2048921"/>
          <a:ext cx="104499" cy="1044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46817-5CB4-4F1B-A803-138D83F8350D}">
      <dsp:nvSpPr>
        <dsp:cNvPr id="0" name=""/>
        <dsp:cNvSpPr/>
      </dsp:nvSpPr>
      <dsp:spPr>
        <a:xfrm>
          <a:off x="875132" y="2206639"/>
          <a:ext cx="1965768" cy="464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72" tIns="0" rIns="0" bIns="0" numCol="1" spcCol="1270" anchor="t" anchorCtr="0">
          <a:noAutofit/>
        </a:bodyPr>
        <a:lstStyle/>
        <a:p>
          <a:pPr lvl="0" algn="ctr" defTabSz="800100" rtl="0" fontAlgn="base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ea typeface="+mj-ea"/>
              <a:cs typeface="Tahoma" pitchFamily="34" charset="0"/>
            </a:rPr>
            <a:t>Педагог</a:t>
          </a:r>
        </a:p>
      </dsp:txBody>
      <dsp:txXfrm>
        <a:off x="875132" y="2206639"/>
        <a:ext cx="1965768" cy="464903"/>
      </dsp:txXfrm>
    </dsp:sp>
    <dsp:sp modelId="{8FBE2196-4E3B-451D-ABAB-8565D1C1428B}">
      <dsp:nvSpPr>
        <dsp:cNvPr id="0" name=""/>
        <dsp:cNvSpPr/>
      </dsp:nvSpPr>
      <dsp:spPr>
        <a:xfrm>
          <a:off x="2155613" y="1388416"/>
          <a:ext cx="181738" cy="1817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C2C6E-0935-4800-9040-E1CBD884E9F4}">
      <dsp:nvSpPr>
        <dsp:cNvPr id="0" name=""/>
        <dsp:cNvSpPr/>
      </dsp:nvSpPr>
      <dsp:spPr>
        <a:xfrm>
          <a:off x="2246482" y="1479285"/>
          <a:ext cx="954126" cy="1297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299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246482" y="1479285"/>
        <a:ext cx="954126" cy="1297725"/>
      </dsp:txXfrm>
    </dsp:sp>
    <dsp:sp modelId="{E66DE684-9329-4FE3-985B-CB5A58EF6A51}">
      <dsp:nvSpPr>
        <dsp:cNvPr id="0" name=""/>
        <dsp:cNvSpPr/>
      </dsp:nvSpPr>
      <dsp:spPr>
        <a:xfrm>
          <a:off x="3098380" y="901698"/>
          <a:ext cx="240803" cy="2408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CC2E5A-DE4A-47E7-8D94-231FA4E0FE7A}">
      <dsp:nvSpPr>
        <dsp:cNvPr id="0" name=""/>
        <dsp:cNvSpPr/>
      </dsp:nvSpPr>
      <dsp:spPr>
        <a:xfrm>
          <a:off x="2054757" y="1107011"/>
          <a:ext cx="3174167" cy="1007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597" tIns="0" rIns="0" bIns="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2054757" y="1107011"/>
        <a:ext cx="3174167" cy="1007195"/>
      </dsp:txXfrm>
    </dsp:sp>
    <dsp:sp modelId="{02C73BCB-6D48-4E49-8D7A-ED5ECA17C4CE}">
      <dsp:nvSpPr>
        <dsp:cNvPr id="0" name=""/>
        <dsp:cNvSpPr/>
      </dsp:nvSpPr>
      <dsp:spPr>
        <a:xfrm>
          <a:off x="4125202" y="579681"/>
          <a:ext cx="322585" cy="322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F3FB7-B084-40A9-A874-25EBCDB9FF61}">
      <dsp:nvSpPr>
        <dsp:cNvPr id="0" name=""/>
        <dsp:cNvSpPr/>
      </dsp:nvSpPr>
      <dsp:spPr>
        <a:xfrm>
          <a:off x="4079229" y="674965"/>
          <a:ext cx="954126" cy="2036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931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4079229" y="674965"/>
        <a:ext cx="954126" cy="20360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BDBD5-C358-44B7-9C83-18FF11E108D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4812-35C8-49C5-9781-AFB5EB3B1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395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E025F-FCF4-4348-8CFC-DDF6049B2EB0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20D02-972B-4664-8345-4A3EFEBDE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2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A79B9-795D-4F33-951B-5918FBFCB10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11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A79B9-795D-4F33-951B-5918FBFCB10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75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2FD79353-59B3-41D4-A1A9-DC36E0CFDD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5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B88692BE-808A-414F-AD5F-AEE5D3A9CE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95E358C6-E46C-428F-ABEE-3593A2D079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75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3B2A0A5D-9805-43FA-9255-6400C57A3A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07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5615774A-4755-4C13-96F3-4FC371D428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37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0ABD3466-641E-44E7-9A05-B89B6B0207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884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CB4EFC2D-38A6-4D8B-8B37-4B7EC6CF72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9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68AE3D3D-E080-4E59-8BE3-528D03801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84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8E10920C-B0CF-4CB3-A3D4-8DD2C3948F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0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7D67A621-1EA3-4D43-B93C-E3EAB5876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755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91F271C5-520E-4302-A0B1-440D127E6EE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007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807524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200151"/>
            <a:ext cx="807524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56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defRPr/>
            </a:pPr>
            <a:fld id="{CBE867B1-6445-4213-9600-44A6D43D55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19.09.2023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105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72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355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160" y="1504335"/>
            <a:ext cx="6732639" cy="1570703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СОВЕРШЕНСТВОВАНИЕ</a:t>
            </a: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 СИСТЕМЫ АТТЕСТАЦИИ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48981" y="3370005"/>
            <a:ext cx="3937819" cy="1224617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Шаяхметова Гульзада Мударисовна,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ведущий советник  отдела кадровой политики Министерства образования и науки Республики Татарстан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57" y="170514"/>
            <a:ext cx="2064543" cy="12355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31" y="305901"/>
            <a:ext cx="2214535" cy="96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95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85900" y="535767"/>
            <a:ext cx="6172200" cy="527462"/>
          </a:xfrm>
        </p:spPr>
        <p:txBody>
          <a:bodyPr anchor="ctr">
            <a:normAutofit fontScale="90000"/>
          </a:bodyPr>
          <a:lstStyle/>
          <a:p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Перечень документов </a:t>
            </a:r>
            <a:r>
              <a:rPr lang="ru-RU" sz="232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претендентов </a:t>
            </a:r>
            <a:br>
              <a:rPr lang="ru-RU" sz="232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новые категории</a:t>
            </a:r>
            <a:b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75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36501" y="1403312"/>
            <a:ext cx="8075240" cy="3394472"/>
          </a:xfrm>
        </p:spPr>
        <p:txBody>
          <a:bodyPr>
            <a:normAutofit/>
          </a:bodyPr>
          <a:lstStyle/>
          <a:p>
            <a:pPr marL="273844" indent="-211931">
              <a:lnSpc>
                <a:spcPct val="80000"/>
              </a:lnSpc>
            </a:pPr>
            <a:endParaRPr lang="ru-RU" sz="1275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844" indent="-211931">
              <a:lnSpc>
                <a:spcPct val="80000"/>
              </a:lnSpc>
            </a:pPr>
            <a:endParaRPr lang="ru-RU" sz="1275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indent="-282575" algn="ctr">
              <a:lnSpc>
                <a:spcPct val="80000"/>
              </a:lnSpc>
            </a:pP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Заявление (электронно)</a:t>
            </a:r>
            <a:endParaRPr lang="ru-RU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indent="-282575" algn="ctr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Карта результативности профессиональной деятельности </a:t>
            </a:r>
          </a:p>
          <a:p>
            <a:pPr marL="365125" indent="-282575" algn="ctr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Экспертное заключение</a:t>
            </a:r>
          </a:p>
          <a:p>
            <a:pPr marL="365125" indent="-282575" algn="ctr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Ходатайство работодателя</a:t>
            </a:r>
          </a:p>
          <a:p>
            <a:pPr marL="273844" indent="-211931">
              <a:lnSpc>
                <a:spcPct val="80000"/>
              </a:lnSpc>
              <a:buNone/>
            </a:pPr>
            <a:endParaRPr lang="ru-RU" sz="1800" dirty="0">
              <a:latin typeface="Arial" charset="0"/>
            </a:endParaRPr>
          </a:p>
          <a:p>
            <a:pPr marL="273844" indent="-211931">
              <a:lnSpc>
                <a:spcPct val="80000"/>
              </a:lnSpc>
            </a:pPr>
            <a:endParaRPr lang="ru-RU" sz="1500" b="1" dirty="0"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6501" y="144585"/>
            <a:ext cx="749399" cy="5085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307" y="195684"/>
            <a:ext cx="1207113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85900" y="535767"/>
            <a:ext cx="6172200" cy="527462"/>
          </a:xfrm>
        </p:spPr>
        <p:txBody>
          <a:bodyPr anchor="ctr">
            <a:normAutofit fontScale="90000"/>
          </a:bodyPr>
          <a:lstStyle/>
          <a:p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Перечень документов для тех, кто проходит упрощенную аттестацию</a:t>
            </a:r>
            <a:b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75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11560" y="1574223"/>
            <a:ext cx="8075240" cy="3394472"/>
          </a:xfrm>
        </p:spPr>
        <p:txBody>
          <a:bodyPr>
            <a:normAutofit/>
          </a:bodyPr>
          <a:lstStyle/>
          <a:p>
            <a:pPr marL="273844" indent="-211931">
              <a:lnSpc>
                <a:spcPct val="80000"/>
              </a:lnSpc>
            </a:pPr>
            <a:endParaRPr lang="ru-RU" sz="1275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844" indent="-211931">
              <a:lnSpc>
                <a:spcPct val="80000"/>
              </a:lnSpc>
            </a:pPr>
            <a:endParaRPr lang="ru-RU" sz="1275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indent="-282575" algn="ctr">
              <a:lnSpc>
                <a:spcPct val="80000"/>
              </a:lnSpc>
            </a:pP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Заявление (электронно)</a:t>
            </a:r>
            <a:endParaRPr lang="ru-RU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indent="-282575" algn="ctr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Копия документа, подтверждающего упрощенность аттестации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(удостоверения к награде, Дипломы и т.д.)</a:t>
            </a:r>
            <a:endParaRPr lang="ru-RU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844" indent="-211931">
              <a:lnSpc>
                <a:spcPct val="80000"/>
              </a:lnSpc>
              <a:buNone/>
            </a:pPr>
            <a:endParaRPr lang="ru-RU" sz="1800" dirty="0">
              <a:latin typeface="Arial" charset="0"/>
            </a:endParaRPr>
          </a:p>
          <a:p>
            <a:pPr marL="273844" indent="-211931">
              <a:lnSpc>
                <a:spcPct val="80000"/>
              </a:lnSpc>
            </a:pPr>
            <a:endParaRPr lang="ru-RU" sz="1500" b="1" dirty="0"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6501" y="144585"/>
            <a:ext cx="749399" cy="5085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307" y="195684"/>
            <a:ext cx="1207113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5"/>
          <p:cNvSpPr txBox="1">
            <a:spLocks noGrp="1"/>
          </p:cNvSpPr>
          <p:nvPr/>
        </p:nvSpPr>
        <p:spPr bwMode="auto">
          <a:xfrm>
            <a:off x="6057900" y="4683919"/>
            <a:ext cx="14859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32F9BC1-B798-4E24-907C-6FD5CAB79D13}" type="slidenum">
              <a:rPr lang="ru-RU" sz="900">
                <a:latin typeface="Verdana" pitchFamily="34" charset="0"/>
              </a:rPr>
              <a:pPr algn="r"/>
              <a:t>12</a:t>
            </a:fld>
            <a:endParaRPr lang="ru-RU" sz="900">
              <a:latin typeface="Verdana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37059" y="415704"/>
            <a:ext cx="6669881" cy="522701"/>
          </a:xfrm>
        </p:spPr>
        <p:txBody>
          <a:bodyPr anchor="ctr">
            <a:normAutofit fontScale="90000"/>
          </a:bodyPr>
          <a:lstStyle/>
          <a:p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                                                                          </a:t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ВАЖНО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9184" y="107479"/>
            <a:ext cx="1380562" cy="9368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818" y="267874"/>
            <a:ext cx="1207113" cy="5243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91044" y="1125200"/>
            <a:ext cx="75195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963" indent="0" algn="ctr">
              <a:buFont typeface="Wingdings 2" pitchFamily="18" charset="2"/>
              <a:buNone/>
            </a:pPr>
            <a:r>
              <a:rPr lang="ru-RU" sz="2000" b="1" dirty="0">
                <a:solidFill>
                  <a:srgbClr val="0033CC"/>
                </a:solidFill>
              </a:rPr>
              <a:t>При аттестации</a:t>
            </a:r>
            <a:br>
              <a:rPr lang="ru-RU" sz="2000" b="1" dirty="0">
                <a:solidFill>
                  <a:srgbClr val="0033CC"/>
                </a:solidFill>
              </a:rPr>
            </a:br>
            <a:r>
              <a:rPr lang="ru-RU" sz="2000" b="1" dirty="0">
                <a:solidFill>
                  <a:srgbClr val="0033CC"/>
                </a:solidFill>
              </a:rPr>
              <a:t> тестирование не </a:t>
            </a:r>
            <a:r>
              <a:rPr lang="ru-RU" sz="2000" b="1" dirty="0" smtClean="0">
                <a:solidFill>
                  <a:srgbClr val="0033CC"/>
                </a:solidFill>
              </a:rPr>
              <a:t>проводится,</a:t>
            </a:r>
            <a:r>
              <a:rPr lang="ru-RU" sz="2000" b="1" dirty="0">
                <a:solidFill>
                  <a:srgbClr val="0033CC"/>
                </a:solidFill>
              </a:rPr>
              <a:t/>
            </a:r>
            <a:br>
              <a:rPr lang="ru-RU" sz="2000" b="1" dirty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0033CC"/>
                </a:solidFill>
              </a:rPr>
              <a:t>результаты диагностики   </a:t>
            </a:r>
            <a:r>
              <a:rPr lang="ru-RU" sz="2000" b="1" dirty="0">
                <a:solidFill>
                  <a:srgbClr val="0033CC"/>
                </a:solidFill>
              </a:rPr>
              <a:t>педагогов в системе «Электронное образование</a:t>
            </a:r>
            <a:r>
              <a:rPr lang="ru-RU" sz="2000" b="1" dirty="0" smtClean="0">
                <a:solidFill>
                  <a:srgbClr val="0033CC"/>
                </a:solidFill>
              </a:rPr>
              <a:t>»  </a:t>
            </a:r>
            <a:r>
              <a:rPr lang="ru-RU" sz="2000" b="1" dirty="0">
                <a:solidFill>
                  <a:srgbClr val="0033CC"/>
                </a:solidFill>
              </a:rPr>
              <a:t>при прохождении курсов повышения квалификации </a:t>
            </a:r>
            <a:r>
              <a:rPr lang="ru-RU" sz="2000" b="1" dirty="0" smtClean="0">
                <a:solidFill>
                  <a:srgbClr val="0033CC"/>
                </a:solidFill>
              </a:rPr>
              <a:t> </a:t>
            </a:r>
            <a:r>
              <a:rPr lang="ru-RU" sz="2000" b="1" dirty="0" smtClean="0">
                <a:solidFill>
                  <a:srgbClr val="0033CC"/>
                </a:solidFill>
              </a:rPr>
              <a:t>могут быть вписаны  </a:t>
            </a:r>
            <a:r>
              <a:rPr lang="ru-RU" sz="2000" b="1" dirty="0">
                <a:solidFill>
                  <a:srgbClr val="0033CC"/>
                </a:solidFill>
              </a:rPr>
              <a:t>в карту </a:t>
            </a:r>
            <a:r>
              <a:rPr lang="ru-RU" sz="2000" b="1" dirty="0" smtClean="0">
                <a:solidFill>
                  <a:srgbClr val="0033CC"/>
                </a:solidFill>
              </a:rPr>
              <a:t>результативности</a:t>
            </a:r>
            <a:endParaRPr lang="ru-RU" sz="20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92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5"/>
          <p:cNvSpPr txBox="1">
            <a:spLocks noGrp="1"/>
          </p:cNvSpPr>
          <p:nvPr/>
        </p:nvSpPr>
        <p:spPr bwMode="auto">
          <a:xfrm>
            <a:off x="6057900" y="4683919"/>
            <a:ext cx="14859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32F9BC1-B798-4E24-907C-6FD5CAB79D13}" type="slidenum">
              <a:rPr lang="ru-RU" sz="900">
                <a:latin typeface="Verdana" pitchFamily="34" charset="0"/>
              </a:rPr>
              <a:pPr algn="r"/>
              <a:t>13</a:t>
            </a:fld>
            <a:endParaRPr lang="ru-RU" sz="900">
              <a:latin typeface="Verdana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73036" y="400425"/>
            <a:ext cx="5045782" cy="670531"/>
          </a:xfrm>
        </p:spPr>
        <p:txBody>
          <a:bodyPr anchor="ctr">
            <a:normAutofit fontScale="90000"/>
          </a:bodyPr>
          <a:lstStyle/>
          <a:p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                                                                          </a:t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Сайт Министерства образования </a:t>
            </a:r>
            <a:b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 науки Республики Татарстан</a:t>
            </a:r>
            <a:b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9184" y="107479"/>
            <a:ext cx="1380562" cy="9368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818" y="267874"/>
            <a:ext cx="1207113" cy="5243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91044" y="1125200"/>
            <a:ext cx="80529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963" indent="0" algn="ctr">
              <a:buFont typeface="Wingdings 2" pitchFamily="18" charset="2"/>
              <a:buNone/>
            </a:pPr>
            <a:r>
              <a:rPr lang="ru-RU" sz="2400" b="1" dirty="0">
                <a:solidFill>
                  <a:srgbClr val="0033CC"/>
                </a:solidFill>
              </a:rPr>
              <a:t>http//www.mon.tatar.ru</a:t>
            </a:r>
          </a:p>
          <a:p>
            <a:pPr marL="80963" indent="0" algn="ctr">
              <a:buFont typeface="Wingdings 2" pitchFamily="18" charset="2"/>
              <a:buNone/>
            </a:pPr>
            <a:r>
              <a:rPr lang="ru-RU" sz="2400" b="1" dirty="0">
                <a:solidFill>
                  <a:srgbClr val="0033CC"/>
                </a:solidFill>
              </a:rPr>
              <a:t>Раздел: «Деятельность» /Государственные услуги/Предоставление государственной услуги по педагогической аттестации/Нормативные документы/ Примерные формы аттестационных документов</a:t>
            </a:r>
            <a:r>
              <a:rPr lang="ru-RU" sz="2400" b="1" dirty="0" smtClean="0">
                <a:solidFill>
                  <a:srgbClr val="0033CC"/>
                </a:solidFill>
              </a:rPr>
              <a:t>/ </a:t>
            </a:r>
            <a:r>
              <a:rPr lang="ru-RU" sz="2400" b="1" dirty="0" err="1" smtClean="0">
                <a:solidFill>
                  <a:srgbClr val="0033CC"/>
                </a:solidFill>
              </a:rPr>
              <a:t>конт</a:t>
            </a:r>
            <a:r>
              <a:rPr lang="ru-RU" sz="2400" b="1" dirty="0">
                <a:solidFill>
                  <a:srgbClr val="0033CC"/>
                </a:solidFill>
              </a:rPr>
              <a:t>. тел.: (8843) 2949533 </a:t>
            </a:r>
            <a:endParaRPr lang="ru-RU" sz="2400" b="1" dirty="0" smtClean="0">
              <a:solidFill>
                <a:srgbClr val="0033CC"/>
              </a:solidFill>
            </a:endParaRPr>
          </a:p>
          <a:p>
            <a:pPr marL="80963" indent="0" algn="ctr"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0033CC"/>
                </a:solidFill>
              </a:rPr>
              <a:t>служба </a:t>
            </a:r>
            <a:r>
              <a:rPr lang="ru-RU" sz="2400" b="1" dirty="0">
                <a:solidFill>
                  <a:srgbClr val="0033CC"/>
                </a:solidFill>
              </a:rPr>
              <a:t>технической поддержки по тел. 8 (843) 525-70-99; или письменно через раздел «Помощь».</a:t>
            </a:r>
          </a:p>
        </p:txBody>
      </p:sp>
    </p:spTree>
    <p:extLst>
      <p:ext uri="{BB962C8B-B14F-4D97-AF65-F5344CB8AC3E}">
        <p14:creationId xmlns:p14="http://schemas.microsoft.com/office/powerpoint/2010/main" val="488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1364" y="684660"/>
            <a:ext cx="5278149" cy="600408"/>
          </a:xfrm>
        </p:spPr>
        <p:txBody>
          <a:bodyPr>
            <a:normAutofit/>
          </a:bodyPr>
          <a:lstStyle/>
          <a:p>
            <a:pPr algn="ctr"/>
            <a:r>
              <a:rPr lang="ru-RU" altLang="ru-RU" sz="2100" dirty="0">
                <a:solidFill>
                  <a:srgbClr val="002060"/>
                </a:solidFill>
                <a:latin typeface="Times New Roman" panose="02020603050405020304" pitchFamily="18" charset="0"/>
              </a:rPr>
              <a:t>Деятельность/Государственные услуги/</a:t>
            </a:r>
            <a:endParaRPr lang="ru-RU" sz="2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2148441" y="157750"/>
            <a:ext cx="901640" cy="611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28" y="157751"/>
            <a:ext cx="1209517" cy="5269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09" y="1448734"/>
            <a:ext cx="7876309" cy="350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19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1364" y="838200"/>
            <a:ext cx="5278149" cy="803564"/>
          </a:xfrm>
        </p:spPr>
        <p:txBody>
          <a:bodyPr>
            <a:normAutofit/>
          </a:bodyPr>
          <a:lstStyle/>
          <a:p>
            <a:pPr algn="ctr"/>
            <a:r>
              <a:rPr lang="ru-RU" altLang="ru-RU" sz="2325" dirty="0">
                <a:solidFill>
                  <a:srgbClr val="002060"/>
                </a:solidFill>
                <a:latin typeface="Times New Roman" panose="02020603050405020304" pitchFamily="18" charset="0"/>
              </a:rPr>
              <a:t>Часто задаваемые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2148441" y="157750"/>
            <a:ext cx="901640" cy="611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28" y="157751"/>
            <a:ext cx="1209517" cy="5269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54" y="1752323"/>
            <a:ext cx="4959928" cy="27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1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160" y="1504335"/>
            <a:ext cx="6732639" cy="1570703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Обязательная аттестация</a:t>
            </a: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680855" y="2774373"/>
            <a:ext cx="6005945" cy="182024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</a:rPr>
              <a:t>Квалификационные испытания</a:t>
            </a:r>
            <a:br>
              <a:rPr lang="ru-RU" sz="1800" b="1" dirty="0">
                <a:solidFill>
                  <a:srgbClr val="002060"/>
                </a:solidFill>
              </a:rPr>
            </a:br>
            <a:r>
              <a:rPr lang="ru-RU" sz="1800" b="1" dirty="0">
                <a:solidFill>
                  <a:srgbClr val="002060"/>
                </a:solidFill>
              </a:rPr>
              <a:t> в рамках должностной аттестации </a:t>
            </a:r>
            <a:r>
              <a:rPr lang="ru-RU" sz="1800" b="1" dirty="0" smtClean="0">
                <a:solidFill>
                  <a:srgbClr val="002060"/>
                </a:solidFill>
              </a:rPr>
              <a:t>отменяются (</a:t>
            </a:r>
            <a:r>
              <a:rPr lang="ru-RU" sz="1800" b="1" dirty="0">
                <a:solidFill>
                  <a:srgbClr val="002060"/>
                </a:solidFill>
              </a:rPr>
              <a:t>Составление конспекта урока</a:t>
            </a:r>
            <a:r>
              <a:rPr lang="ru-RU" sz="1800" b="1" dirty="0" smtClean="0">
                <a:solidFill>
                  <a:srgbClr val="002060"/>
                </a:solidFill>
              </a:rPr>
              <a:t>. Решение  </a:t>
            </a:r>
            <a:r>
              <a:rPr lang="ru-RU" sz="1800" b="1" dirty="0">
                <a:solidFill>
                  <a:srgbClr val="002060"/>
                </a:solidFill>
              </a:rPr>
              <a:t>педагогических ситуаций</a:t>
            </a:r>
            <a:r>
              <a:rPr lang="ru-RU" sz="1800" b="1" dirty="0" smtClean="0">
                <a:solidFill>
                  <a:srgbClr val="002060"/>
                </a:solidFill>
              </a:rPr>
              <a:t>. Тестирование </a:t>
            </a:r>
            <a:r>
              <a:rPr lang="ru-RU" sz="1800" b="1" dirty="0">
                <a:solidFill>
                  <a:srgbClr val="002060"/>
                </a:solidFill>
              </a:rPr>
              <a:t>на бумажном или электронном носителях).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</a:rPr>
              <a:t>(Проводил ОО)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57" y="170514"/>
            <a:ext cx="2064543" cy="12355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31" y="305901"/>
            <a:ext cx="2214535" cy="96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95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160" y="1504336"/>
            <a:ext cx="6732639" cy="60502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Обязательная аттестация</a:t>
            </a: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49483" y="1995055"/>
            <a:ext cx="7637318" cy="2599567"/>
          </a:xfrm>
        </p:spPr>
        <p:txBody>
          <a:bodyPr>
            <a:noAutofit/>
          </a:bodyPr>
          <a:lstStyle/>
          <a:p>
            <a:pPr algn="just" fontAlgn="base"/>
            <a:r>
              <a:rPr lang="ru-RU" sz="1600" b="1" dirty="0">
                <a:solidFill>
                  <a:srgbClr val="FF0000"/>
                </a:solidFill>
              </a:rPr>
              <a:t>ОТВЕТСТВЕННОСТЬ РАБОТНИКА</a:t>
            </a:r>
          </a:p>
          <a:p>
            <a:pPr algn="just" fontAlgn="base"/>
            <a:r>
              <a:rPr lang="ru-RU" sz="1600" b="1" dirty="0">
                <a:solidFill>
                  <a:srgbClr val="0070C0"/>
                </a:solidFill>
              </a:rPr>
              <a:t>Отказ работника от прохождения </a:t>
            </a:r>
            <a:r>
              <a:rPr lang="ru-RU" sz="1600" b="1" dirty="0" smtClean="0">
                <a:solidFill>
                  <a:srgbClr val="0070C0"/>
                </a:solidFill>
              </a:rPr>
              <a:t> аттестации </a:t>
            </a:r>
            <a:r>
              <a:rPr lang="ru-RU" sz="1600" b="1" dirty="0">
                <a:solidFill>
                  <a:srgbClr val="0070C0"/>
                </a:solidFill>
              </a:rPr>
              <a:t>с целью подтверждения </a:t>
            </a:r>
            <a:r>
              <a:rPr lang="ru-RU" sz="1600" b="1" dirty="0" smtClean="0">
                <a:solidFill>
                  <a:srgbClr val="0070C0"/>
                </a:solidFill>
              </a:rPr>
              <a:t>соответствия занимаемой  </a:t>
            </a:r>
            <a:r>
              <a:rPr lang="ru-RU" sz="1600" b="1" dirty="0">
                <a:solidFill>
                  <a:srgbClr val="0070C0"/>
                </a:solidFill>
              </a:rPr>
              <a:t>должности является  </a:t>
            </a:r>
            <a:r>
              <a:rPr lang="ru-RU" sz="1600" b="1" dirty="0" smtClean="0">
                <a:solidFill>
                  <a:srgbClr val="0070C0"/>
                </a:solidFill>
              </a:rPr>
              <a:t>нарушением трудовой </a:t>
            </a:r>
            <a:r>
              <a:rPr lang="ru-RU" sz="1600" b="1" dirty="0">
                <a:solidFill>
                  <a:srgbClr val="0070C0"/>
                </a:solidFill>
              </a:rPr>
              <a:t>дисциплины, влекущее за собой дисциплинарные взыскания в соответствии со  статьей  192 ТК РФ</a:t>
            </a:r>
          </a:p>
          <a:p>
            <a:pPr algn="just" fontAlgn="base"/>
            <a:r>
              <a:rPr lang="ru-RU" sz="1600" b="1" dirty="0">
                <a:solidFill>
                  <a:srgbClr val="FF0000"/>
                </a:solidFill>
              </a:rPr>
              <a:t>ОТВЕТСТВЕННОСТЬ  РАБОТОДАТЕЛЯ</a:t>
            </a:r>
          </a:p>
          <a:p>
            <a:pPr algn="just" fontAlgn="base"/>
            <a:r>
              <a:rPr lang="ru-RU" sz="1600" b="1" dirty="0">
                <a:solidFill>
                  <a:srgbClr val="0070C0"/>
                </a:solidFill>
              </a:rPr>
              <a:t>за своевременное прохождение работником </a:t>
            </a:r>
            <a:r>
              <a:rPr lang="ru-RU" sz="1600" b="1" dirty="0" smtClean="0">
                <a:solidFill>
                  <a:srgbClr val="0070C0"/>
                </a:solidFill>
              </a:rPr>
              <a:t> аттестации </a:t>
            </a:r>
            <a:r>
              <a:rPr lang="ru-RU" sz="1600" b="1" dirty="0">
                <a:solidFill>
                  <a:srgbClr val="0070C0"/>
                </a:solidFill>
              </a:rPr>
              <a:t>с целью </a:t>
            </a:r>
            <a:r>
              <a:rPr lang="ru-RU" sz="1600" b="1" dirty="0" smtClean="0">
                <a:solidFill>
                  <a:srgbClr val="0070C0"/>
                </a:solidFill>
              </a:rPr>
              <a:t>подтверждения  соответствия  </a:t>
            </a:r>
            <a:r>
              <a:rPr lang="ru-RU" sz="1600" b="1" dirty="0">
                <a:solidFill>
                  <a:srgbClr val="0070C0"/>
                </a:solidFill>
              </a:rPr>
              <a:t>занимаемой должности </a:t>
            </a:r>
            <a:endParaRPr lang="ru-RU" sz="1600" b="1" dirty="0" smtClean="0">
              <a:solidFill>
                <a:srgbClr val="0070C0"/>
              </a:solidFill>
            </a:endParaRPr>
          </a:p>
          <a:p>
            <a:pPr algn="just" fontAlgn="base"/>
            <a:r>
              <a:rPr lang="ru-RU" sz="1600" b="1" dirty="0" smtClean="0">
                <a:solidFill>
                  <a:srgbClr val="FF0000"/>
                </a:solidFill>
              </a:rPr>
              <a:t>По итогам приказ не пишется, в трудовой запись не делается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57" y="170514"/>
            <a:ext cx="2064543" cy="12355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31" y="305901"/>
            <a:ext cx="2214535" cy="96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396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3001" y="793255"/>
            <a:ext cx="67086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defRPr/>
            </a:pPr>
            <a:r>
              <a:rPr lang="ru-RU" sz="21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Этапы заявительной аттестации</a:t>
            </a:r>
          </a:p>
          <a:p>
            <a:pPr eaLnBrk="0" hangingPunct="0">
              <a:defRPr/>
            </a:pPr>
            <a:endParaRPr lang="ru-RU" sz="21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ru-RU" sz="2100" b="1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  педагогической аттестации</a:t>
            </a: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447989213"/>
              </p:ext>
            </p:extLst>
          </p:nvPr>
        </p:nvGraphicFramePr>
        <p:xfrm>
          <a:off x="1410868" y="1500180"/>
          <a:ext cx="6482999" cy="2839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27557" y="3183600"/>
            <a:ext cx="2312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Образовательная организация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06126" y="2193708"/>
            <a:ext cx="1286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МОиН</a:t>
            </a:r>
            <a:r>
              <a:rPr lang="ru-RU" sz="1013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РТ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209" y="1701404"/>
            <a:ext cx="1975187" cy="1134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/>
          <a:srcRect l="47004" t="40501" r="31623" b="34656"/>
          <a:stretch/>
        </p:blipFill>
        <p:spPr>
          <a:xfrm>
            <a:off x="900569" y="148718"/>
            <a:ext cx="901640" cy="6118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192" y="148718"/>
            <a:ext cx="1209517" cy="52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6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3001" y="793255"/>
            <a:ext cx="67086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defRPr/>
            </a:pPr>
            <a:r>
              <a:rPr lang="ru-RU" sz="21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Этапы </a:t>
            </a:r>
            <a:r>
              <a:rPr lang="ru-RU" sz="2100" b="1" dirty="0" smtClean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для упрощенной аттестации</a:t>
            </a:r>
            <a:endParaRPr lang="ru-RU" sz="2100" b="1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ru-RU" sz="21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ru-RU" sz="2100" b="1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  педагогической аттестации</a:t>
            </a: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016908390"/>
              </p:ext>
            </p:extLst>
          </p:nvPr>
        </p:nvGraphicFramePr>
        <p:xfrm>
          <a:off x="1410868" y="1500180"/>
          <a:ext cx="6482999" cy="2839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06126" y="2193708"/>
            <a:ext cx="1286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МОиН</a:t>
            </a:r>
            <a:r>
              <a:rPr lang="ru-RU" sz="1013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Tahoma" pitchFamily="34" charset="0"/>
                <a:ea typeface="+mj-ea"/>
                <a:cs typeface="Tahoma" pitchFamily="34" charset="0"/>
              </a:rPr>
              <a:t>РТ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1467468"/>
            <a:ext cx="1975187" cy="1134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/>
          <a:srcRect l="47004" t="40501" r="31623" b="34656"/>
          <a:stretch/>
        </p:blipFill>
        <p:spPr>
          <a:xfrm>
            <a:off x="900569" y="148718"/>
            <a:ext cx="901640" cy="6118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192" y="148718"/>
            <a:ext cx="1209517" cy="52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86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5"/>
          <p:cNvSpPr txBox="1">
            <a:spLocks noGrp="1"/>
          </p:cNvSpPr>
          <p:nvPr/>
        </p:nvSpPr>
        <p:spPr bwMode="auto">
          <a:xfrm>
            <a:off x="6057900" y="4683919"/>
            <a:ext cx="14859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32F9BC1-B798-4E24-907C-6FD5CAB79D13}" type="slidenum">
              <a:rPr lang="ru-RU" sz="900">
                <a:latin typeface="Verdana" pitchFamily="34" charset="0"/>
              </a:rPr>
              <a:pPr algn="r"/>
              <a:t>6</a:t>
            </a:fld>
            <a:endParaRPr lang="ru-RU" sz="900">
              <a:latin typeface="Verdana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37059" y="415704"/>
            <a:ext cx="6669881" cy="522701"/>
          </a:xfrm>
        </p:spPr>
        <p:txBody>
          <a:bodyPr anchor="ctr">
            <a:normAutofit fontScale="90000"/>
          </a:bodyPr>
          <a:lstStyle/>
          <a:p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                                                                          </a:t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Заявительная  аттестация 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первую, высшую  </a:t>
            </a:r>
            <a:r>
              <a:rPr lang="ru-RU" sz="202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категории, </a:t>
            </a: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2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«педагог-методист» </a:t>
            </a: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2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«педагог-наставник»</a:t>
            </a:r>
            <a:r>
              <a:rPr lang="ru-RU" sz="202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5183" y="1607337"/>
            <a:ext cx="6953129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844" indent="-211931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Октябрь- ноябрь 2023 </a:t>
            </a:r>
            <a: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marL="273844" indent="-211931" algn="just">
              <a:lnSpc>
                <a:spcPct val="90000"/>
              </a:lnSpc>
              <a:spcBef>
                <a:spcPct val="20000"/>
              </a:spcBef>
            </a:pP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прием 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МО и Н РТ заявлений на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аттестацию 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работников, у которых срок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действия квалификационных 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категорий заканчивается в  декабре 2023 г.,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на новые категории, </a:t>
            </a:r>
            <a: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полным пакетом документов;</a:t>
            </a:r>
          </a:p>
          <a:p>
            <a:pPr marL="273844" indent="-21193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декабрь 2023 г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– Работа аттестационной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комиссии МО 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Н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РТ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аттестации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9184" y="107479"/>
            <a:ext cx="1380562" cy="9368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818" y="267874"/>
            <a:ext cx="1207113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3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5"/>
          <p:cNvSpPr txBox="1">
            <a:spLocks noGrp="1"/>
          </p:cNvSpPr>
          <p:nvPr/>
        </p:nvSpPr>
        <p:spPr bwMode="auto">
          <a:xfrm>
            <a:off x="6057900" y="4683919"/>
            <a:ext cx="14859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32F9BC1-B798-4E24-907C-6FD5CAB79D13}" type="slidenum">
              <a:rPr lang="ru-RU" sz="900">
                <a:latin typeface="Verdana" pitchFamily="34" charset="0"/>
              </a:rPr>
              <a:pPr algn="r"/>
              <a:t>7</a:t>
            </a:fld>
            <a:endParaRPr lang="ru-RU" sz="900">
              <a:latin typeface="Verdana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37059" y="415704"/>
            <a:ext cx="6669881" cy="522701"/>
          </a:xfrm>
        </p:spPr>
        <p:txBody>
          <a:bodyPr anchor="ctr">
            <a:normAutofit fontScale="90000"/>
          </a:bodyPr>
          <a:lstStyle/>
          <a:p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                                                                          </a:t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Заявительная  аттестация 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9184" y="107479"/>
            <a:ext cx="1380562" cy="9368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818" y="267874"/>
            <a:ext cx="1207113" cy="5243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073" y="1192116"/>
            <a:ext cx="6121556" cy="395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8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5"/>
          <p:cNvSpPr txBox="1">
            <a:spLocks noGrp="1"/>
          </p:cNvSpPr>
          <p:nvPr/>
        </p:nvSpPr>
        <p:spPr bwMode="auto">
          <a:xfrm>
            <a:off x="6057900" y="4683919"/>
            <a:ext cx="14859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32F9BC1-B798-4E24-907C-6FD5CAB79D13}" type="slidenum">
              <a:rPr lang="ru-RU" sz="900">
                <a:latin typeface="Verdana" pitchFamily="34" charset="0"/>
              </a:rPr>
              <a:pPr algn="r"/>
              <a:t>8</a:t>
            </a:fld>
            <a:endParaRPr lang="ru-RU" sz="900">
              <a:latin typeface="Verdana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37059" y="415704"/>
            <a:ext cx="6669881" cy="522701"/>
          </a:xfrm>
        </p:spPr>
        <p:txBody>
          <a:bodyPr anchor="ctr">
            <a:normAutofit fontScale="90000"/>
          </a:bodyPr>
          <a:lstStyle/>
          <a:p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                                                                                </a:t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ВАЖНО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9184" y="107479"/>
            <a:ext cx="1380562" cy="9368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818" y="267874"/>
            <a:ext cx="1207113" cy="5243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91045" y="1125200"/>
            <a:ext cx="71281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963" indent="0" algn="just">
              <a:buFont typeface="Wingdings 2" pitchFamily="18" charset="2"/>
              <a:buNone/>
            </a:pPr>
            <a:r>
              <a:rPr lang="ru-RU" sz="1800" b="1" dirty="0">
                <a:solidFill>
                  <a:srgbClr val="0033CC"/>
                </a:solidFill>
              </a:rPr>
              <a:t>Допускается представление документа, подтверждающего инновационную деятельность претендента на высшую категорию (рецензия, отзыв на инновационную разработку, титульный лист публикации в республиканском или федеральном научно-методическом издании, или документ, удостоверяющий участие аттестуемого работника в республиканском или федеральном методическом конкурсе, проведенном в течение последних </a:t>
            </a:r>
            <a:r>
              <a:rPr lang="ru-RU" sz="1800" b="1" dirty="0" smtClean="0">
                <a:solidFill>
                  <a:srgbClr val="0033CC"/>
                </a:solidFill>
              </a:rPr>
              <a:t>5 </a:t>
            </a:r>
            <a:r>
              <a:rPr lang="ru-RU" sz="1800" b="1" dirty="0">
                <a:solidFill>
                  <a:srgbClr val="0033CC"/>
                </a:solidFill>
              </a:rPr>
              <a:t>лет и др.) (не более одного подтверждающего документа на 1 л.)</a:t>
            </a:r>
          </a:p>
        </p:txBody>
      </p:sp>
    </p:spTree>
    <p:extLst>
      <p:ext uri="{BB962C8B-B14F-4D97-AF65-F5344CB8AC3E}">
        <p14:creationId xmlns:p14="http://schemas.microsoft.com/office/powerpoint/2010/main" val="57128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85900" y="535767"/>
            <a:ext cx="6172200" cy="527462"/>
          </a:xfrm>
        </p:spPr>
        <p:txBody>
          <a:bodyPr anchor="ctr">
            <a:normAutofit fontScale="90000"/>
          </a:bodyPr>
          <a:lstStyle/>
          <a:p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Перечень документов для тех, кто проходит </a:t>
            </a:r>
            <a:r>
              <a:rPr lang="ru-RU" sz="232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аттестацию на 1 и высшую категории</a:t>
            </a:r>
            <a:r>
              <a:rPr lang="ru-RU" sz="232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2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75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: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marL="273844" indent="-211931">
              <a:lnSpc>
                <a:spcPct val="80000"/>
              </a:lnSpc>
            </a:pPr>
            <a:r>
              <a:rPr lang="ru-RU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Заявление (электронный, прикреплять в ворде не надо)</a:t>
            </a:r>
          </a:p>
          <a:p>
            <a:pPr marL="273844" indent="-211931">
              <a:lnSpc>
                <a:spcPct val="80000"/>
              </a:lnSpc>
            </a:pPr>
            <a:r>
              <a:rPr lang="ru-RU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Карта результативности профессиональной деятельности (отдельно по направлениям, </a:t>
            </a: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размещена </a:t>
            </a:r>
            <a:r>
              <a:rPr lang="ru-RU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 сайте и </a:t>
            </a: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нормативных документах в Системе) </a:t>
            </a:r>
          </a:p>
          <a:p>
            <a:pPr marL="273844" indent="-211931">
              <a:lnSpc>
                <a:spcPct val="80000"/>
              </a:lnSpc>
            </a:pPr>
            <a:r>
              <a:rPr lang="ru-RU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Экспертное заключение (по </a:t>
            </a: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направлениям, размещено </a:t>
            </a: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Системе, </a:t>
            </a:r>
            <a:r>
              <a:rPr lang="ru-RU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заполняет </a:t>
            </a: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образовательная организация)</a:t>
            </a:r>
            <a:endParaRPr lang="ru-RU" sz="1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844" indent="-211931" algn="ctr">
              <a:lnSpc>
                <a:spcPct val="80000"/>
              </a:lnSpc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844" indent="-211931" algn="ctr">
              <a:lnSpc>
                <a:spcPct val="80000"/>
              </a:lnSpc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высшей категории</a:t>
            </a:r>
          </a:p>
          <a:p>
            <a:pPr marL="273844" indent="-211931">
              <a:lnSpc>
                <a:spcPct val="80000"/>
              </a:lnSpc>
            </a:pPr>
            <a:endParaRPr lang="ru-RU" sz="1275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844" indent="-211931">
              <a:lnSpc>
                <a:spcPct val="80000"/>
              </a:lnSpc>
            </a:pPr>
            <a:endParaRPr lang="ru-RU" sz="1275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844" indent="-211931">
              <a:lnSpc>
                <a:spcPct val="80000"/>
              </a:lnSpc>
            </a:pP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Рецензия или отзыв на  авторские разработки ( или  документ об участии в методическом конкурсе республиканского уровня)</a:t>
            </a:r>
          </a:p>
          <a:p>
            <a:pPr marL="273844" indent="-211931">
              <a:lnSpc>
                <a:spcPct val="80000"/>
              </a:lnSpc>
            </a:pPr>
            <a:r>
              <a:rPr lang="ru-RU" sz="1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Подтверждающий документ об участии детей в олимпиадах, конкурсах, соревнованиях   всероссийского уровня или в региональном этапе данных мероприятий</a:t>
            </a:r>
          </a:p>
          <a:p>
            <a:pPr marL="273844" indent="-211931">
              <a:lnSpc>
                <a:spcPct val="80000"/>
              </a:lnSpc>
              <a:buNone/>
            </a:pPr>
            <a:endParaRPr lang="ru-RU" sz="1800" dirty="0">
              <a:latin typeface="Arial" charset="0"/>
            </a:endParaRPr>
          </a:p>
          <a:p>
            <a:pPr marL="273844" indent="-211931">
              <a:lnSpc>
                <a:spcPct val="80000"/>
              </a:lnSpc>
            </a:pPr>
            <a:endParaRPr lang="ru-RU" sz="1500" b="1" dirty="0"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736501" y="144585"/>
            <a:ext cx="749399" cy="5085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307" y="195684"/>
            <a:ext cx="1207113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63603</TotalTime>
  <Words>589</Words>
  <Application>Microsoft Office PowerPoint</Application>
  <PresentationFormat>Экран (16:9)</PresentationFormat>
  <Paragraphs>75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Tahoma</vt:lpstr>
      <vt:lpstr>Times New Roman</vt:lpstr>
      <vt:lpstr>Verdana</vt:lpstr>
      <vt:lpstr>Wingdings 2</vt:lpstr>
      <vt:lpstr>9_Тема Office</vt:lpstr>
      <vt:lpstr>  СОВЕРШЕНСТВОВАНИЕ  СИСТЕМЫ АТТЕСТАЦИИ  </vt:lpstr>
      <vt:lpstr>  Обязательная аттестация  </vt:lpstr>
      <vt:lpstr> Обязательная аттестация  </vt:lpstr>
      <vt:lpstr>Презентация PowerPoint</vt:lpstr>
      <vt:lpstr>Презентация PowerPoint</vt:lpstr>
      <vt:lpstr>                                                                                                   Заявительная  аттестация   на  первую, высшую  категории,  на категории «педагог-методист» и «педагог-наставник»  </vt:lpstr>
      <vt:lpstr>                                                                                                   Заявительная  аттестация    </vt:lpstr>
      <vt:lpstr>                                                                                                   ВАЖНО   </vt:lpstr>
      <vt:lpstr>   Перечень документов для тех, кто проходит аттестацию на 1 и высшую категории   :</vt:lpstr>
      <vt:lpstr>   Перечень документов для претендентов  на новые категории   </vt:lpstr>
      <vt:lpstr>   Перечень документов для тех, кто проходит упрощенную аттестацию   </vt:lpstr>
      <vt:lpstr>                                                                                                   ВАЖНО   </vt:lpstr>
      <vt:lpstr>                                                                                                   Сайт Министерства образования  и науки Республики Татарстан     </vt:lpstr>
      <vt:lpstr>Деятельность/Государственные услуги/</vt:lpstr>
      <vt:lpstr>Часто задаваемые вопросы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Рустем Зинатуллин</dc:creator>
  <cp:lastModifiedBy>Лилия Амирова</cp:lastModifiedBy>
  <cp:revision>161</cp:revision>
  <cp:lastPrinted>2023-08-06T11:53:51Z</cp:lastPrinted>
  <dcterms:created xsi:type="dcterms:W3CDTF">2022-02-09T05:51:39Z</dcterms:created>
  <dcterms:modified xsi:type="dcterms:W3CDTF">2023-09-19T16:23:06Z</dcterms:modified>
</cp:coreProperties>
</file>